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83" r:id="rId15"/>
    <p:sldId id="277" r:id="rId16"/>
    <p:sldId id="268" r:id="rId17"/>
    <p:sldId id="278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20"/>
    <a:srgbClr val="EA4C50"/>
    <a:srgbClr val="000000"/>
    <a:srgbClr val="A9D18E"/>
    <a:srgbClr val="203864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74967" autoAdjust="0"/>
  </p:normalViewPr>
  <p:slideViewPr>
    <p:cSldViewPr snapToGrid="0">
      <p:cViewPr varScale="1">
        <p:scale>
          <a:sx n="52" d="100"/>
          <a:sy n="52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</a:t>
            </a:r>
            <a:r>
              <a:rPr lang="ko-KR" altLang="en-US" dirty="0"/>
              <a:t> 점수에만 의존하지 </a:t>
            </a:r>
            <a:r>
              <a:rPr lang="ko-KR" altLang="en-US" dirty="0" err="1"/>
              <a:t>말것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2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EA7223-1BF2-4BD7-A2C0-522E663B7F81}"/>
              </a:ext>
            </a:extLst>
          </p:cNvPr>
          <p:cNvSpPr txBox="1"/>
          <p:nvPr/>
        </p:nvSpPr>
        <p:spPr>
          <a:xfrm>
            <a:off x="9403089" y="3937942"/>
            <a:ext cx="1826651" cy="206210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 </a:t>
            </a:r>
            <a:r>
              <a:rPr lang="ko-KR" altLang="en-US" sz="3200" dirty="0"/>
              <a:t>   정 </a:t>
            </a:r>
            <a:endParaRPr lang="en-US" altLang="ko-KR" sz="3200" dirty="0"/>
          </a:p>
          <a:p>
            <a:r>
              <a:rPr lang="ko-KR" altLang="en-US" sz="3200" dirty="0">
                <a:solidFill>
                  <a:srgbClr val="0070C0"/>
                </a:solidFill>
              </a:rPr>
              <a:t>나 영 조</a:t>
            </a:r>
            <a:endParaRPr lang="en-US" altLang="ko-KR" sz="3200" dirty="0">
              <a:solidFill>
                <a:srgbClr val="0070C0"/>
              </a:solidFill>
            </a:endParaRPr>
          </a:p>
          <a:p>
            <a:r>
              <a:rPr lang="ko-KR" altLang="en-US" sz="3200" dirty="0"/>
              <a:t>영 민 하</a:t>
            </a:r>
            <a:endParaRPr lang="en-US" altLang="ko-KR" sz="3200" dirty="0"/>
          </a:p>
          <a:p>
            <a:r>
              <a:rPr lang="ko-KR" altLang="en-US" sz="3200" dirty="0"/>
              <a:t>조     </a:t>
            </a:r>
            <a:r>
              <a:rPr lang="ko-KR" altLang="en-US" sz="3200" dirty="0" err="1"/>
              <a:t>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78590" y="1289199"/>
            <a:ext cx="10862839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b="1" i="0" u="none" strike="noStrike" cap="none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1) Final Model Result </a:t>
              </a:r>
              <a:r>
                <a:rPr 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Summary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C55F22-660E-49E0-9EA4-24258798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4" y="1719102"/>
            <a:ext cx="5636727" cy="1780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5EC69-9459-45C9-AEBF-92194327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177" y="1652322"/>
            <a:ext cx="5636726" cy="184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9ABE-2153-4D71-9A4D-6E3C0B79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177" y="4656904"/>
            <a:ext cx="5636726" cy="97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6BB8-2018-46EB-B5D6-9B21A349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84" y="4666529"/>
            <a:ext cx="5636726" cy="9665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FACB41-D860-427A-AB53-3C18077D2B76}"/>
              </a:ext>
            </a:extLst>
          </p:cNvPr>
          <p:cNvCxnSpPr/>
          <p:nvPr/>
        </p:nvCxnSpPr>
        <p:spPr>
          <a:xfrm flipH="1">
            <a:off x="5917747" y="1612759"/>
            <a:ext cx="0" cy="4785070"/>
          </a:xfrm>
          <a:prstGeom prst="line">
            <a:avLst/>
          </a:prstGeom>
          <a:ln>
            <a:solidFill>
              <a:srgbClr val="F7092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B1DEE2-63B4-4B00-8CE7-4E4AF3F85D94}"/>
              </a:ext>
            </a:extLst>
          </p:cNvPr>
          <p:cNvGrpSpPr/>
          <p:nvPr/>
        </p:nvGrpSpPr>
        <p:grpSpPr>
          <a:xfrm>
            <a:off x="2979435" y="3789282"/>
            <a:ext cx="73025" cy="403125"/>
            <a:chOff x="-1147445" y="1943100"/>
            <a:chExt cx="73025" cy="4031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C488FB-19AE-41C4-9992-8BA1F6EFD626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D81EC8-9154-4513-A551-D19FCD943F9A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7F7A0F3-2EA2-49D7-B605-541EE6B0ACFE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078F67-6377-401D-9C77-56D5D78D9EE7}"/>
              </a:ext>
            </a:extLst>
          </p:cNvPr>
          <p:cNvGrpSpPr/>
          <p:nvPr/>
        </p:nvGrpSpPr>
        <p:grpSpPr>
          <a:xfrm>
            <a:off x="8674515" y="3789282"/>
            <a:ext cx="73025" cy="403125"/>
            <a:chOff x="-1147445" y="1943100"/>
            <a:chExt cx="73025" cy="40312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42FD269-A768-45A2-AD59-8508178DE2F0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9EBCE-C710-4226-A6DC-817DD0A228B3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FC206AB-30F2-4A3E-92F2-4A87CA7F5E82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1319</Words>
  <Application>Microsoft Office PowerPoint</Application>
  <PresentationFormat>Widescreen</PresentationFormat>
  <Paragraphs>196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나눔바른고딕OTF</vt:lpstr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YoungMin Joung</cp:lastModifiedBy>
  <cp:revision>160</cp:revision>
  <dcterms:created xsi:type="dcterms:W3CDTF">2018-03-12T09:22:37Z</dcterms:created>
  <dcterms:modified xsi:type="dcterms:W3CDTF">2018-03-16T11:14:11Z</dcterms:modified>
</cp:coreProperties>
</file>